
<file path=[Content_Types].xml><?xml version="1.0" encoding="utf-8"?>
<Types xmlns="http://schemas.openxmlformats.org/package/2006/content-types">
  <Default Extension="bin" ContentType="audio/unknown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3" r:id="rId1"/>
  </p:sldMasterIdLst>
  <p:notesMasterIdLst>
    <p:notesMasterId r:id="rId16"/>
  </p:notesMasterIdLst>
  <p:sldIdLst>
    <p:sldId id="256" r:id="rId2"/>
    <p:sldId id="257" r:id="rId3"/>
    <p:sldId id="265" r:id="rId4"/>
    <p:sldId id="266" r:id="rId5"/>
    <p:sldId id="268" r:id="rId6"/>
    <p:sldId id="267" r:id="rId7"/>
    <p:sldId id="269" r:id="rId8"/>
    <p:sldId id="263" r:id="rId9"/>
    <p:sldId id="258" r:id="rId10"/>
    <p:sldId id="259" r:id="rId11"/>
    <p:sldId id="260" r:id="rId12"/>
    <p:sldId id="261" r:id="rId13"/>
    <p:sldId id="262" r:id="rId14"/>
    <p:sldId id="264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118A5FD-DB29-EB4E-8E11-AC82B9FC96C7}">
          <p14:sldIdLst>
            <p14:sldId id="256"/>
            <p14:sldId id="257"/>
            <p14:sldId id="265"/>
            <p14:sldId id="266"/>
            <p14:sldId id="268"/>
            <p14:sldId id="267"/>
            <p14:sldId id="269"/>
            <p14:sldId id="263"/>
            <p14:sldId id="258"/>
            <p14:sldId id="259"/>
            <p14:sldId id="260"/>
            <p14:sldId id="261"/>
            <p14:sldId id="262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423" autoAdjust="0"/>
  </p:normalViewPr>
  <p:slideViewPr>
    <p:cSldViewPr snapToGrid="0">
      <p:cViewPr varScale="1">
        <p:scale>
          <a:sx n="100" d="100"/>
          <a:sy n="100" d="100"/>
        </p:scale>
        <p:origin x="-19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audio1.bin>
</file>

<file path=ppt/media/image2.jpeg>
</file>

<file path=ppt/media/image3.jpeg>
</file>

<file path=ppt/media/image4.jpg>
</file>

<file path=ppt/media/image5.jpg>
</file>

<file path=ppt/media/image6.jpg>
</file>

<file path=ppt/media/image7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AE328-6C4C-3945-A69D-F9102B7502C6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448F2-473B-F749-8F42-B4160D492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76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3448F2-473B-F749-8F42-B4160D492E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61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89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7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2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49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56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56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05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98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35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16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2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44E26-10A0-124C-B79F-DFF0463C80BF}" type="datetimeFigureOut">
              <a:rPr lang="en-US" smtClean="0"/>
              <a:t>6/13/2011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165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7.png"/><Relationship Id="rId4" Type="http://schemas.openxmlformats.org/officeDocument/2006/relationships/audio" Target="../media/audio1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1.ppt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Detection and Identification of Pool Balls using Computer Vision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Simon Have &amp; Jesper Bækdahl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641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ordThre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91005"/>
            <a:ext cx="8229600" cy="4565276"/>
          </a:xfrm>
          <a:prstGeom prst="rect">
            <a:avLst/>
          </a:prstGeom>
        </p:spPr>
      </p:pic>
      <p:pic>
        <p:nvPicPr>
          <p:cNvPr id="9" name="Content Placeholder 3" descr="bord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" b="431"/>
          <a:stretch>
            <a:fillRect/>
          </a:stretch>
        </p:blipFill>
        <p:spPr>
          <a:xfrm>
            <a:off x="457200" y="1630318"/>
            <a:ext cx="8229600" cy="452596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Ball Detection – Probability estimation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887239" y="2492529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85320" y="2250493"/>
            <a:ext cx="65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24%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618099" y="2684205"/>
            <a:ext cx="65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93%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556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4936E-6 -3.62352E-6 L 0.51771 -3.62352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8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6 0.01042 L 0.53072 0.01019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71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8" grpId="2" animBg="1"/>
      <p:bldP spid="5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ordThre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95467"/>
            <a:ext cx="8231660" cy="4530748"/>
          </a:xfrm>
          <a:prstGeom prst="rect">
            <a:avLst/>
          </a:prstGeom>
        </p:spPr>
      </p:pic>
      <p:pic>
        <p:nvPicPr>
          <p:cNvPr id="4" name="Content Placeholder 3" descr="bord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" b="431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Ball Detection – Best Candidates Selection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163347" y="4614429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321019" y="4693896"/>
            <a:ext cx="65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98%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5163029" y="4606079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865631" y="2693154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063492" y="2708320"/>
            <a:ext cx="65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96%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00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/>
      <p:bldP spid="9" grpId="0" animBg="1"/>
      <p:bldP spid="10" grpId="0" animBg="1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 Detection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068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 identification - Calibration</a:t>
            </a:r>
            <a:endParaRPr lang="en-US" dirty="0"/>
          </a:p>
        </p:txBody>
      </p:sp>
      <p:pic>
        <p:nvPicPr>
          <p:cNvPr id="8" name="Content Placeholder 7" descr="highSat.jp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00" r="26900"/>
          <a:stretch>
            <a:fillRect/>
          </a:stretch>
        </p:blipFill>
        <p:spPr/>
      </p:pic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Select Balls</a:t>
            </a:r>
          </a:p>
          <a:p>
            <a:r>
              <a:rPr lang="en-US" dirty="0" smtClean="0"/>
              <a:t>Compute mean RGB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3796604" y="2789603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97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 Identification - </a:t>
            </a:r>
            <a:endParaRPr lang="en-US" dirty="0"/>
          </a:p>
        </p:txBody>
      </p:sp>
      <p:pic>
        <p:nvPicPr>
          <p:cNvPr id="4" name="out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720850"/>
            <a:ext cx="8229600" cy="4284663"/>
          </a:xfrm>
        </p:spPr>
      </p:pic>
    </p:spTree>
    <p:extLst>
      <p:ext uri="{BB962C8B-B14F-4D97-AF65-F5344CB8AC3E}">
        <p14:creationId xmlns:p14="http://schemas.microsoft.com/office/powerpoint/2010/main" val="1140747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Man Laug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Human </a:t>
            </a:r>
            <a:r>
              <a:rPr lang="en-US" dirty="0" smtClean="0"/>
              <a:t>Interaction Detection</a:t>
            </a:r>
          </a:p>
          <a:p>
            <a:r>
              <a:rPr lang="en-US" dirty="0" smtClean="0"/>
              <a:t>Ball Detection</a:t>
            </a:r>
          </a:p>
          <a:p>
            <a:r>
              <a:rPr lang="en-US" dirty="0" smtClean="0"/>
              <a:t>Ball Identification</a:t>
            </a:r>
          </a:p>
          <a:p>
            <a:r>
              <a:rPr lang="en-US" dirty="0" smtClean="0"/>
              <a:t>Test and 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3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Introduction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System overview:</a:t>
            </a:r>
            <a:endParaRPr lang="da-DK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2354911"/>
              </p:ext>
            </p:extLst>
          </p:nvPr>
        </p:nvGraphicFramePr>
        <p:xfrm>
          <a:off x="2027952" y="2162175"/>
          <a:ext cx="7544673" cy="565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Presentation" r:id="rId3" imgW="4570656" imgH="3427323" progId="PowerPoint.Show.12">
                  <p:embed/>
                </p:oleObj>
              </mc:Choice>
              <mc:Fallback>
                <p:oleObj name="Presentation" r:id="rId3" imgW="4570656" imgH="3427323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27952" y="2162175"/>
                        <a:ext cx="7544673" cy="565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3119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Human interaction detection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Why detection?</a:t>
            </a:r>
          </a:p>
          <a:p>
            <a:r>
              <a:rPr lang="da-DK" dirty="0" smtClean="0"/>
              <a:t>Inclined to be ”paranoid” towards detection.</a:t>
            </a:r>
          </a:p>
          <a:p>
            <a:endParaRPr lang="da-DK" dirty="0"/>
          </a:p>
        </p:txBody>
      </p:sp>
      <p:sp>
        <p:nvSpPr>
          <p:cNvPr id="4" name="Rectangle 3"/>
          <p:cNvSpPr/>
          <p:nvPr/>
        </p:nvSpPr>
        <p:spPr>
          <a:xfrm>
            <a:off x="2209801" y="3676650"/>
            <a:ext cx="3048000" cy="1466850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cxnSp>
        <p:nvCxnSpPr>
          <p:cNvPr id="6" name="Straight Connector 5"/>
          <p:cNvCxnSpPr>
            <a:stCxn id="4" idx="0"/>
            <a:endCxn id="4" idx="2"/>
          </p:cNvCxnSpPr>
          <p:nvPr/>
        </p:nvCxnSpPr>
        <p:spPr>
          <a:xfrm>
            <a:off x="3733801" y="3676650"/>
            <a:ext cx="0" cy="146685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4" idx="1"/>
            <a:endCxn id="4" idx="3"/>
          </p:cNvCxnSpPr>
          <p:nvPr/>
        </p:nvCxnSpPr>
        <p:spPr>
          <a:xfrm>
            <a:off x="2209801" y="4410075"/>
            <a:ext cx="3048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3905250" y="4638675"/>
            <a:ext cx="1123950" cy="369332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TextBox 11"/>
          <p:cNvSpPr txBox="1"/>
          <p:nvPr/>
        </p:nvSpPr>
        <p:spPr>
          <a:xfrm>
            <a:off x="4000500" y="4638675"/>
            <a:ext cx="158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Type II</a:t>
            </a:r>
            <a:endParaRPr lang="da-DK" dirty="0"/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5029200" y="4217432"/>
            <a:ext cx="1200150" cy="4879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81749" y="4040743"/>
            <a:ext cx="1503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smtClean="0"/>
              <a:t>False negative</a:t>
            </a:r>
            <a:endParaRPr lang="da-DK" dirty="0"/>
          </a:p>
        </p:txBody>
      </p:sp>
      <p:sp>
        <p:nvSpPr>
          <p:cNvPr id="25" name="Oval 24"/>
          <p:cNvSpPr/>
          <p:nvPr/>
        </p:nvSpPr>
        <p:spPr>
          <a:xfrm>
            <a:off x="2324100" y="3856077"/>
            <a:ext cx="1123950" cy="369332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0" name="TextBox 9"/>
          <p:cNvSpPr txBox="1"/>
          <p:nvPr/>
        </p:nvSpPr>
        <p:spPr>
          <a:xfrm>
            <a:off x="2419350" y="3856077"/>
            <a:ext cx="158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Type I</a:t>
            </a:r>
            <a:endParaRPr lang="da-DK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3543300" y="3276600"/>
            <a:ext cx="2085975" cy="6762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782404" y="3091934"/>
            <a:ext cx="138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smtClean="0"/>
              <a:t>False postive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631637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/>
      <p:bldP spid="25" grpId="0" animBg="1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Human interaction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Without:</a:t>
            </a:r>
            <a:endParaRPr lang="da-DK" dirty="0"/>
          </a:p>
        </p:txBody>
      </p:sp>
      <p:pic>
        <p:nvPicPr>
          <p:cNvPr id="5122" name="Picture 2" descr="C:\Users\Simon\Desktop\sdf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991" y="2743200"/>
            <a:ext cx="4801670" cy="2547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86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Human interaction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Occlusion factors:</a:t>
            </a:r>
          </a:p>
          <a:p>
            <a:pPr lvl="1"/>
            <a:r>
              <a:rPr lang="da-DK" dirty="0" smtClean="0"/>
              <a:t>Area and Perimeter.</a:t>
            </a:r>
            <a:endParaRPr lang="da-DK" dirty="0"/>
          </a:p>
        </p:txBody>
      </p:sp>
      <p:pic>
        <p:nvPicPr>
          <p:cNvPr id="3074" name="Picture 2" descr="C:\hyggekaffe\rapport\images\occlutest\mask_w_qu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1" y="2933391"/>
            <a:ext cx="3867150" cy="2000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09813" y="5172075"/>
            <a:ext cx="42767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dirty="0" smtClean="0"/>
              <a:t>Perimeter-factor &gt; Threshold</a:t>
            </a:r>
          </a:p>
          <a:p>
            <a:pPr algn="ctr"/>
            <a:endParaRPr lang="da-DK" dirty="0" smtClean="0"/>
          </a:p>
          <a:p>
            <a:pPr algn="ctr"/>
            <a:r>
              <a:rPr lang="da-DK" dirty="0" smtClean="0"/>
              <a:t>Area-factor &lt; Threshold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87606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Human interaction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smtClean="0"/>
              <a:t>Add video</a:t>
            </a:r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43461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bord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" b="431"/>
          <a:stretch>
            <a:fillRect/>
          </a:stretch>
        </p:blipFill>
        <p:spPr>
          <a:xfrm>
            <a:off x="143725" y="11501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92929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ordThre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595463"/>
            <a:ext cx="8167357" cy="453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Ball Detection – Preliminary segmentation</a:t>
            </a:r>
            <a:endParaRPr lang="en-US" dirty="0"/>
          </a:p>
        </p:txBody>
      </p:sp>
      <p:pic>
        <p:nvPicPr>
          <p:cNvPr id="4" name="Content Placeholder 3" descr="bord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" b="4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2207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794</TotalTime>
  <Words>118</Words>
  <Application>Microsoft Office PowerPoint</Application>
  <PresentationFormat>On-screen Show (4:3)</PresentationFormat>
  <Paragraphs>41</Paragraphs>
  <Slides>14</Slides>
  <Notes>1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Office Theme</vt:lpstr>
      <vt:lpstr>Microsoft PowerPoint Presentation</vt:lpstr>
      <vt:lpstr>Detection and Identification of Pool Balls using Computer Vision</vt:lpstr>
      <vt:lpstr>Agenda</vt:lpstr>
      <vt:lpstr>Introduction</vt:lpstr>
      <vt:lpstr>Human interaction detection</vt:lpstr>
      <vt:lpstr>Human interaction detection</vt:lpstr>
      <vt:lpstr>Human interaction detection</vt:lpstr>
      <vt:lpstr>Human interaction detection</vt:lpstr>
      <vt:lpstr>PowerPoint Presentation</vt:lpstr>
      <vt:lpstr>Ball Detection – Preliminary segmentation</vt:lpstr>
      <vt:lpstr>Ball Detection – Probability estimation</vt:lpstr>
      <vt:lpstr>Ball Detection – Best Candidates Selection</vt:lpstr>
      <vt:lpstr>Ball Detection</vt:lpstr>
      <vt:lpstr>Ball identification - Calibration</vt:lpstr>
      <vt:lpstr>Ball Identification - </vt:lpstr>
    </vt:vector>
  </TitlesOfParts>
  <Company>Aalborg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Detection and Identification of Pool Balls using Computer Vision</dc:title>
  <dc:creator>Jesper Baekdahl</dc:creator>
  <cp:lastModifiedBy>Simon</cp:lastModifiedBy>
  <cp:revision>27</cp:revision>
  <dcterms:created xsi:type="dcterms:W3CDTF">2011-06-12T11:42:03Z</dcterms:created>
  <dcterms:modified xsi:type="dcterms:W3CDTF">2011-06-13T14:06:59Z</dcterms:modified>
</cp:coreProperties>
</file>

<file path=docProps/thumbnail.jpeg>
</file>